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112年11月18日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11月18日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昨(17)日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今(18)日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今(18)日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明(19)日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今(18)日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明(19)日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